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40"/>
  </p:normalViewPr>
  <p:slideViewPr>
    <p:cSldViewPr snapToGrid="0" snapToObjects="1">
      <p:cViewPr varScale="1">
        <p:scale>
          <a:sx n="90" d="100"/>
          <a:sy n="90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5D927-786F-B047-B2D0-B9DCC05AA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5ECF15-C7F4-4D40-96CE-3A7A1E209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229273-44BA-2147-995A-51A0ECC1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BE8DC1-78B0-3F4A-A4D3-F0EF95E70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87CC20-89D5-4346-B9DA-9FA50C9E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79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D85E67-551E-E04F-8EB6-AFAF518D6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26A89E-AFE0-1F4E-9EDC-D91C39808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3705CB-75EC-424A-B7C0-236532A11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A72FF3-3F47-5043-915B-88F6FF31B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8A730B-2683-9142-A2DC-B952C62B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30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C536663-9766-334A-BCA2-FFF115D9C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FBBF650-D7D1-BE4C-9F93-C03E8E4FE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3E1C10-06A4-2047-AEE7-A54661C8F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8EC1F0-618E-F64D-8E81-058BED2B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FB73D9-7D40-4340-9224-081983D0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81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866423-3D15-D447-99CB-2F176637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3F07D1-7728-4A48-B9A3-08DD78993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B3F594-52C4-9C44-B55A-E638B503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B6D053-2EA6-B043-AFD8-0F199DC6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109E23-1A3D-8941-A3B3-205B11A03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41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8DCB83-32CD-C442-9A4E-C007F6E0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57D8A8-D70E-C947-BBEB-3A7EF9D3A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F64AC-1BAF-104C-92C9-60CCAAF18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86002C-CD7C-9D47-9E34-CEEB1290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919C56-A6D5-0043-AE93-30E08C08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15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E2F03A-E092-474A-853B-D7BC55AF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5ADDF0-2F09-B84B-B0D3-C4D4E6F5C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D27F76-183A-3647-ADAB-5A0A33582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0BBEC8-5748-5044-A398-A7C751DB0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7BF73B-0E24-0E4B-A39C-B02E9AD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A571CB-3B89-6644-88A6-C0CADFE3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32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C9978-0562-0B40-BCC9-12521126F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454C2B-6B76-9D48-B297-D0A772C6D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CBAF8B-D5BB-E94C-ADE3-2AED4BA3B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A2F6E6C-6EFD-D542-AA92-28E6454D6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F64388-8D80-4B42-86B5-DD4A7B95E5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3E9B6D-D79D-5A42-B9A2-0A06E757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0E67375-43C5-9C45-8C98-2E63CBF2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5F8A20A-F421-EE47-9637-5E2FF443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18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C017E5-0F6B-2947-8A55-5E904BA85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8F3FA7-6AEE-C049-BC90-A2EF3ABE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E2DBAD-4466-0F4A-8B17-ACBBF932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A388A6-3923-5849-90F8-9E0228A5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28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A91403B-E428-E44C-B1A4-2F527D0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9133B26-DC7F-044F-A88B-FC5FB2418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F16B7A-D528-7241-B09B-4B884EFB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65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8A75A5-55AB-1046-BDA9-2B34A6C21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75821B-C7E8-4D48-A6E2-EA90B0C4D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737FD4-3EB6-004B-9AB1-5FE22C902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FC3111-2037-E047-9263-7710704A6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DCC0E8-BAD2-6543-8466-98A07290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552736-5618-8C4B-BA58-8BF3896D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67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DAD80-D8CD-9E48-BECD-9160666D8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41450E-0FB2-B84D-852F-E6C5EBAD5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4F4781-D317-9643-BFA8-910AC72C2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29F5B1-8713-5046-887A-BAC0824BD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FACF2D-930B-AB40-B144-C3035B047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E323AB-45B4-4246-9437-FC4D260C3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32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F42F8D-C249-424C-85C0-78E1DD56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22CD1F-5D78-AA4C-8DA7-191F18565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E23E37-4FD4-FE4A-994C-95ADF551B2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A96E0-116D-164C-94B9-69A7F045C194}" type="datetimeFigureOut">
              <a:rPr lang="fr-FR" smtClean="0"/>
              <a:t>09/12/2021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B444B8-BE7E-C248-9690-1C2CE68B8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191DD7-B979-2C46-9420-2349BAEAB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436DA-C013-5E4F-86B7-908849389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76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BF7C00A-6F67-FB43-AA3A-BA67E1C78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35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58B808B-7B5C-8B49-BBB4-4120C06F6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72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321425E-6594-844D-AEAC-76DA20D9E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76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C441E4-5699-7648-B7A6-C4360B2A2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5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835A7A-2B9E-C840-A4C4-4DCB5298B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62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56EE65-643D-E644-85F4-BA4375992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97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534F925-C804-8B42-BC53-C60055FD6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42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FCA161-374F-1E40-BF69-4075B2CA3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67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0A660A8-AC4F-4E4B-B486-3776722F7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1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F35469-23A8-ED4B-8003-CE0E59F1D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01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252559A-6950-EB46-A893-DA3E3EF6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2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95818FE-31D2-1C4D-9E00-99A5D91B6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85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E7F97F6-80DC-4F43-832A-230C09F3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19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5A0921-C997-B144-B49C-7D8A5D44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66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9310DF-1DD4-334E-818D-D6AFCDEDC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B8CA50-549D-A948-8F73-7F8AD005E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" y="0"/>
            <a:ext cx="12189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9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5C3790-C9E2-2B48-85FD-488E8C64C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20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7169CCE-BA22-9D42-A241-5B2AA276F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3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E4C6E04-E612-E54F-8DB0-D73F7AD6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07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5436C7-FEAA-5B45-8004-19754DF5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1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844DA0-62F2-E54D-B55F-10F36C58E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2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54BA3DA-0B26-8C42-9A7C-0A4796599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42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740C67-FDF5-5843-A97B-DC8B1E781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"/>
            <a:ext cx="12192000" cy="68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00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Grand écran</PresentationFormat>
  <Paragraphs>0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2021-12-09T16:02:37Z</dcterms:created>
  <dcterms:modified xsi:type="dcterms:W3CDTF">2021-12-09T16:11:03Z</dcterms:modified>
</cp:coreProperties>
</file>